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48A3014-32EC-4384-B743-F7E7AB580DA1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1D56580-50AC-4784-9D34-CB72BA3BA4E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 the makeup of dark interstellar clouds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Paul Lim and Bear Elders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895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dark interstellar clouds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dense and cold concentrations of interstellar gas</a:t>
            </a:r>
          </a:p>
          <a:p>
            <a:pPr lvl="1"/>
            <a:r>
              <a:rPr lang="en-US" dirty="0" smtClean="0"/>
              <a:t>0~100K’ degrees cold</a:t>
            </a:r>
            <a:endParaRPr lang="en-US" dirty="0"/>
          </a:p>
          <a:p>
            <a:r>
              <a:rPr lang="en-US" dirty="0" smtClean="0"/>
              <a:t>Really dark due to dust particles that extinguishes star lights</a:t>
            </a:r>
          </a:p>
          <a:p>
            <a:r>
              <a:rPr lang="en-US" dirty="0" smtClean="0"/>
              <a:t>There are almost all molecules in these dark clouds</a:t>
            </a:r>
          </a:p>
          <a:p>
            <a:r>
              <a:rPr lang="en-US" dirty="0" smtClean="0"/>
              <a:t>Often times, it’s joined with luminous nebula, forming new stars</a:t>
            </a:r>
          </a:p>
          <a:p>
            <a:r>
              <a:rPr lang="en-US" dirty="0" smtClean="0"/>
              <a:t>Young stars then omit a lot of ultraviolet radiation, lighting up it’s surrounding area.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9185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Dark Interstellar Clouds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</a:t>
            </a:r>
            <a:r>
              <a:rPr lang="en-US" dirty="0" smtClean="0"/>
              <a:t>e clouds are even colder than their surroundings (with temperatures as low as a few tens of kelvins), and thousands or even millions of times denser.</a:t>
            </a:r>
          </a:p>
          <a:p>
            <a:r>
              <a:rPr lang="en-US" dirty="0" smtClean="0"/>
              <a:t>These latter clouds are generally called dense interstellar clouds by researchers, but even these densest interstellar regions are about as tenuous as the best laboratory vacuum.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11" y="4653954"/>
            <a:ext cx="2362200" cy="2023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152901"/>
            <a:ext cx="25241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051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Properties (Cont.)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clouds bear little resemblance to terrestrial clouds. Most are bigger than our solar system, and some are many parsecs away.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Despite the name, these clouds are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made up of primarily gas, just like the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</a:t>
            </a:r>
            <a:r>
              <a:rPr lang="en-US" dirty="0" smtClean="0">
                <a:solidFill>
                  <a:schemeClr val="bg1"/>
                </a:solidFill>
              </a:rPr>
              <a:t>est of the interstellar medium. However,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heir absorption of starlight is due to the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ust they contain.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037" y="2438400"/>
            <a:ext cx="3581400" cy="237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813022"/>
            <a:ext cx="3443340" cy="191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96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Obscuration Of Visible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are photos of interstellar</a:t>
            </a:r>
          </a:p>
          <a:p>
            <a:pPr marL="0" indent="0">
              <a:buNone/>
            </a:pPr>
            <a:r>
              <a:rPr lang="en-US" dirty="0" smtClean="0"/>
              <a:t>Dust clouds. Pockets of intense </a:t>
            </a:r>
          </a:p>
          <a:p>
            <a:pPr marL="0" indent="0">
              <a:buNone/>
            </a:pPr>
            <a:r>
              <a:rPr lang="en-US" dirty="0" smtClean="0"/>
              <a:t>Blackness mark regions where the</a:t>
            </a:r>
          </a:p>
          <a:p>
            <a:pPr marL="0" indent="0">
              <a:buNone/>
            </a:pPr>
            <a:r>
              <a:rPr lang="en-US" dirty="0" smtClean="0"/>
              <a:t>Dust and gas are especially </a:t>
            </a:r>
          </a:p>
          <a:p>
            <a:pPr marL="0" indent="0">
              <a:buNone/>
            </a:pPr>
            <a:r>
              <a:rPr lang="en-US" dirty="0" smtClean="0"/>
              <a:t>Concentrated and the light from background</a:t>
            </a:r>
          </a:p>
          <a:p>
            <a:pPr marL="0" indent="0">
              <a:buNone/>
            </a:pPr>
            <a:r>
              <a:rPr lang="en-US" dirty="0" smtClean="0"/>
              <a:t>Stars is completely obscured.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00200"/>
            <a:ext cx="19240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76705"/>
            <a:ext cx="2133600" cy="167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3248025"/>
            <a:ext cx="26384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019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/>
      </p:sp>
      <p:sp>
        <p:nvSpPr>
          <p:cNvPr id="8" name="Content Placeholder 7"/>
          <p:cNvSpPr>
            <a:spLocks noGrp="1"/>
          </p:cNvSpPr>
          <p:nvPr>
            <p:ph type="body" sz="half" idx="2"/>
          </p:nvPr>
        </p:nvSpPr>
        <p:spPr>
          <a:xfrm>
            <a:off x="152400" y="1752600"/>
            <a:ext cx="237744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The bright patches within the dark region of dust clouds are foreground objects, emission nebulae and groups of bright stars.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94" y="419626"/>
            <a:ext cx="5522789" cy="556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384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Absorption Spectra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Astronomers first came to understand exactly what a dust cloud is around the 1930s due in part by the study of the optical spectra of distant stars.</a:t>
            </a:r>
          </a:p>
          <a:p>
            <a:r>
              <a:rPr lang="en-US" dirty="0" smtClean="0"/>
              <a:t>The gas absorbs some radiation depending on its temperature, density, and elements.</a:t>
            </a:r>
          </a:p>
          <a:p>
            <a:r>
              <a:rPr lang="en-US" dirty="0"/>
              <a:t>Because these absorption lines are produced by cold gas, astronomers can easily detect them from a much broader spectrum. </a:t>
            </a:r>
            <a:endParaRPr lang="en-US" dirty="0" smtClean="0"/>
          </a:p>
          <a:p>
            <a:r>
              <a:rPr lang="en-US" dirty="0" smtClean="0"/>
              <a:t>Absorption </a:t>
            </a:r>
            <a:r>
              <a:rPr lang="en-US" dirty="0"/>
              <a:t>lines show info about these clouds chemical and physical makeup.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822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>
          <a:xfrm>
            <a:off x="3200400" y="457200"/>
            <a:ext cx="5562600" cy="5638800"/>
          </a:xfrm>
        </p:spPr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52400" y="1752600"/>
            <a:ext cx="2377440" cy="2895600"/>
          </a:xfrm>
        </p:spPr>
        <p:txBody>
          <a:bodyPr/>
          <a:lstStyle/>
          <a:p>
            <a:r>
              <a:rPr lang="en-US" dirty="0" smtClean="0"/>
              <a:t>This simplified diagram gives us a visual of interstellar clouds between a star and Earth. </a:t>
            </a:r>
          </a:p>
          <a:p>
            <a:r>
              <a:rPr lang="en-US" dirty="0" smtClean="0"/>
              <a:t>The one below it show the frequency and intensity of the dust clouds between the star and Earth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1910"/>
            <a:ext cx="5562600" cy="56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679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374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Thatch</vt:lpstr>
      <vt:lpstr>Discuss the makeup of dark interstellar clouds</vt:lpstr>
      <vt:lpstr>What are dark interstellar clouds</vt:lpstr>
      <vt:lpstr>Properties of Dark Interstellar Clouds</vt:lpstr>
      <vt:lpstr>Properties (Cont.)</vt:lpstr>
      <vt:lpstr>Obscuration Of Visible Light</vt:lpstr>
      <vt:lpstr>PowerPoint Presentation</vt:lpstr>
      <vt:lpstr>Absorption Spectra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 the makeup of dark interstellar clouds</dc:title>
  <dc:creator>vci</dc:creator>
  <cp:lastModifiedBy>vci</cp:lastModifiedBy>
  <cp:revision>8</cp:revision>
  <dcterms:created xsi:type="dcterms:W3CDTF">2013-11-19T14:31:27Z</dcterms:created>
  <dcterms:modified xsi:type="dcterms:W3CDTF">2013-11-21T14:36:09Z</dcterms:modified>
</cp:coreProperties>
</file>